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30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25190" y="1215485"/>
            <a:ext cx="8463108" cy="46166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Conjuguez au passé composé:</a:t>
            </a:r>
            <a:endParaRPr lang="fr-FR" sz="2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" y="4762500"/>
            <a:ext cx="2088323" cy="2095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209" y="2339195"/>
            <a:ext cx="4348535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1.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Je	(naitre)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599" y="2385361"/>
            <a:ext cx="4177049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Elle	(mourir)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8698" y="3429000"/>
            <a:ext cx="4100849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4.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Vous	(devenir)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2527" y="4470112"/>
            <a:ext cx="5990230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5. 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Elles		(revenir)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257" y="3429000"/>
            <a:ext cx="4324926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Nous	(venir)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28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40</cp:revision>
  <dcterms:created xsi:type="dcterms:W3CDTF">2011-09-14T23:22:57Z</dcterms:created>
  <dcterms:modified xsi:type="dcterms:W3CDTF">2011-11-30T12:22:11Z</dcterms:modified>
</cp:coreProperties>
</file>